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234" r:id="rId2"/>
    <p:sldId id="1237" r:id="rId3"/>
    <p:sldId id="1238" r:id="rId4"/>
    <p:sldId id="1239" r:id="rId5"/>
    <p:sldId id="1240" r:id="rId6"/>
    <p:sldId id="268" r:id="rId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10/10/2023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10/10/2023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01</a:t>
            </a:r>
          </a:p>
          <a:p>
            <a:r>
              <a:rPr lang="de-DE" sz="2800" dirty="0"/>
              <a:t>09.10.2023 – 15.10.2023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Week_01</a:t>
            </a:r>
            <a:br>
              <a:rPr lang="en-US" dirty="0"/>
            </a:br>
            <a:r>
              <a:rPr lang="en-US" dirty="0"/>
              <a:t>02.10.2023 – 08.10.2023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0400" y="1582340"/>
            <a:ext cx="10591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Sobald ich die Aufgabenstellung habe, werde ich die Änderungen einarbeiten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Formular zur Anmeldung unterschreiben.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Überschleifen wird in die Arbeit aufgenommen.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Meine nächsten Schritte sind 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Die Kapitel „Einleitung“ und „Stand der Technik“ anzufangen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Eine grobe Gliederung zu entwerfen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u="sng" dirty="0">
                <a:solidFill>
                  <a:schemeClr val="tx1"/>
                </a:solidFill>
              </a:rPr>
              <a:t>Seitenzahl:</a:t>
            </a:r>
          </a:p>
          <a:p>
            <a:r>
              <a:rPr lang="de-DE" dirty="0">
                <a:solidFill>
                  <a:schemeClr val="tx1"/>
                </a:solidFill>
              </a:rPr>
              <a:t>So wenig wie möglich</a:t>
            </a:r>
          </a:p>
          <a:p>
            <a:r>
              <a:rPr lang="de-DE" dirty="0">
                <a:solidFill>
                  <a:schemeClr val="tx1"/>
                </a:solidFill>
              </a:rPr>
              <a:t>So viel wie nötig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 Kurz und Knackig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6295-A9FF-8903-A29B-D9D4E8B3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8FF22-FEA9-246B-AFC4-884A1DAD2D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7345D-507B-5C15-AEFB-8B54339A9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FFD69-0FD6-D107-75CC-71AA479C3E2B}"/>
              </a:ext>
            </a:extLst>
          </p:cNvPr>
          <p:cNvSpPr txBox="1"/>
          <p:nvPr/>
        </p:nvSpPr>
        <p:spPr>
          <a:xfrm>
            <a:off x="410400" y="1439056"/>
            <a:ext cx="3494546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Keywords: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Industrie</a:t>
            </a:r>
            <a:r>
              <a:rPr lang="en-US" dirty="0">
                <a:solidFill>
                  <a:schemeClr val="tx1"/>
                </a:solidFill>
              </a:rPr>
              <a:t> 4.0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Industrial Robots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Individual products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Energy consumption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Energy saving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Optimized process parameters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WAAM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0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8D18-932B-05AE-73F2-BE549E3B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update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9E8E7-B1C6-3A50-DE3B-2BBAB196A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37B3-A010-4B85-DA5E-1078C4C19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FCB7E-38EF-6108-4B2A-ED5BAF74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8607"/>
            <a:ext cx="32385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6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B491-D78C-BEE1-CCA0-F058079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Exposee</a:t>
            </a:r>
            <a:r>
              <a:rPr lang="en-US" dirty="0"/>
              <a:t> Update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CBA72-3ACB-1E83-E9C5-6D7DC6F5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4204-5E38-3F8D-1082-692E7FC8C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3609-099C-9F74-8C35-E09A7DB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02533"/>
            <a:ext cx="8545393" cy="5340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2605B-6C40-64BF-9E7A-FA8C4B7604D9}"/>
              </a:ext>
            </a:extLst>
          </p:cNvPr>
          <p:cNvSpPr txBox="1"/>
          <p:nvPr/>
        </p:nvSpPr>
        <p:spPr>
          <a:xfrm>
            <a:off x="9256426" y="845198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Citations missing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282</Words>
  <Application>Microsoft Office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Wingdings</vt:lpstr>
      <vt:lpstr>Siemens 2022</vt:lpstr>
      <vt:lpstr>Master-Thesis </vt:lpstr>
      <vt:lpstr>Recap : Week_01 02.10.2023 – 08.10.2023</vt:lpstr>
      <vt:lpstr>Introduction</vt:lpstr>
      <vt:lpstr>Papers update</vt:lpstr>
      <vt:lpstr>Exposee Update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29</cp:revision>
  <dcterms:created xsi:type="dcterms:W3CDTF">2023-10-02T13:28:39Z</dcterms:created>
  <dcterms:modified xsi:type="dcterms:W3CDTF">2023-10-10T08:48:26Z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